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371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3378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4489452"/>
            <a:ext cx="11658600" cy="9550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14408152"/>
            <a:ext cx="10287000" cy="6623048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1460500"/>
            <a:ext cx="2957513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1460500"/>
            <a:ext cx="8701088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4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92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6838958"/>
            <a:ext cx="11830050" cy="11410948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8357858"/>
            <a:ext cx="11830050" cy="6000748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0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7302500"/>
            <a:ext cx="58293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7302500"/>
            <a:ext cx="58293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7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460506"/>
            <a:ext cx="1183005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6724652"/>
            <a:ext cx="5802510" cy="329564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10020300"/>
            <a:ext cx="580251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6724652"/>
            <a:ext cx="5831087" cy="329564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10020300"/>
            <a:ext cx="5831087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7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2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828800"/>
            <a:ext cx="4423767" cy="64008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3949706"/>
            <a:ext cx="6943725" cy="1949450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8229600"/>
            <a:ext cx="4423767" cy="1524635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9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828800"/>
            <a:ext cx="4423767" cy="64008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3949706"/>
            <a:ext cx="6943725" cy="1949450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8229600"/>
            <a:ext cx="4423767" cy="1524635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460506"/>
            <a:ext cx="1183005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7302500"/>
            <a:ext cx="1183005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25425406"/>
            <a:ext cx="30861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E16D5-70F3-42EA-84CF-1EDC22B564A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25425406"/>
            <a:ext cx="462915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25425406"/>
            <a:ext cx="30861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4DCE-2726-44BC-9DC9-0A884159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6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FBE37930-3A1D-8D32-D982-80B960B3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17" y="13849427"/>
            <a:ext cx="11344822" cy="1208081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562282D-2A58-0285-2BC6-C4C9DCF3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14" y="56204340"/>
            <a:ext cx="96869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754FC379-4FFE-787C-4ACF-D971F7A40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71" y="54797725"/>
            <a:ext cx="5027490" cy="1261345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099958FC-883C-FBDC-1FDC-66963E728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78" y="55018765"/>
            <a:ext cx="4801270" cy="819264"/>
          </a:xfrm>
          <a:prstGeom prst="rect">
            <a:avLst/>
          </a:prstGeom>
        </p:spPr>
      </p:pic>
      <p:pic>
        <p:nvPicPr>
          <p:cNvPr id="7" name="Picture 6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5B051CB1-19F5-DB5E-CB9A-061104588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20" y="58513510"/>
            <a:ext cx="3581900" cy="86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57BE2-30C0-1AD3-032B-914AFE957E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8804" y="57452897"/>
            <a:ext cx="4639322" cy="800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AC8E3-6D4B-0B12-A2D5-E3217DA52C0C}"/>
              </a:ext>
            </a:extLst>
          </p:cNvPr>
          <p:cNvSpPr txBox="1"/>
          <p:nvPr/>
        </p:nvSpPr>
        <p:spPr>
          <a:xfrm>
            <a:off x="4387041" y="54018518"/>
            <a:ext cx="450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Community Sentiment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91AB41-D247-9AF2-800E-57E4218A6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2393" y="57539806"/>
            <a:ext cx="4893118" cy="871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5ED9E-A636-3536-9C6D-3F939E229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1763" y="58450583"/>
            <a:ext cx="4725766" cy="863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05AD62-EA82-0A8D-88CC-51F13AE417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3268" y="59443674"/>
            <a:ext cx="4404749" cy="9484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F2F579-521A-6B87-B046-31FCBA619F03}"/>
              </a:ext>
            </a:extLst>
          </p:cNvPr>
          <p:cNvSpPr/>
          <p:nvPr/>
        </p:nvSpPr>
        <p:spPr>
          <a:xfrm>
            <a:off x="9028338" y="56752027"/>
            <a:ext cx="466725" cy="1143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1292C4-85E4-8AF2-86DF-AC8A4CB44B3D}"/>
              </a:ext>
            </a:extLst>
          </p:cNvPr>
          <p:cNvSpPr/>
          <p:nvPr/>
        </p:nvSpPr>
        <p:spPr>
          <a:xfrm>
            <a:off x="3271977" y="58836244"/>
            <a:ext cx="340076" cy="1120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506086-111B-79B5-16A7-FD260DBC0582}"/>
              </a:ext>
            </a:extLst>
          </p:cNvPr>
          <p:cNvSpPr txBox="1"/>
          <p:nvPr/>
        </p:nvSpPr>
        <p:spPr>
          <a:xfrm>
            <a:off x="541529" y="43506393"/>
            <a:ext cx="1219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0" dirty="0">
                <a:effectLst/>
                <a:latin typeface="Abadi" panose="020B0604020104020204" pitchFamily="34" charset="0"/>
              </a:rPr>
              <a:t>Increased online-idle ratios which means people were spending their time in the community</a:t>
            </a:r>
            <a:endParaRPr lang="en-US" sz="2000" dirty="0">
              <a:latin typeface="Abadi" panose="020B060402010402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4AE2F0E8-3876-0EB7-82D5-B325758CF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0" y="49602070"/>
            <a:ext cx="12192000" cy="3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BEE055-EB50-5190-76BE-6F16CE150F67}"/>
              </a:ext>
            </a:extLst>
          </p:cNvPr>
          <p:cNvSpPr txBox="1"/>
          <p:nvPr/>
        </p:nvSpPr>
        <p:spPr>
          <a:xfrm>
            <a:off x="541530" y="49129325"/>
            <a:ext cx="1219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badi" panose="020B0604020104020204" pitchFamily="34" charset="0"/>
              </a:rPr>
              <a:t>M</a:t>
            </a:r>
            <a:r>
              <a:rPr lang="en-US" sz="2000" b="0" i="0" dirty="0">
                <a:effectLst/>
                <a:latin typeface="Abadi" panose="020B0604020104020204" pitchFamily="34" charset="0"/>
              </a:rPr>
              <a:t>essage-wise, engagement was almost close to peaking everyday</a:t>
            </a: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89B3CC-09B5-BE94-7860-01333761C448}"/>
              </a:ext>
            </a:extLst>
          </p:cNvPr>
          <p:cNvSpPr txBox="1"/>
          <p:nvPr/>
        </p:nvSpPr>
        <p:spPr>
          <a:xfrm>
            <a:off x="4498961" y="42639021"/>
            <a:ext cx="427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Community Analytics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958449-A0C7-E8CE-7B06-2C525547B731}"/>
              </a:ext>
            </a:extLst>
          </p:cNvPr>
          <p:cNvSpPr txBox="1"/>
          <p:nvPr/>
        </p:nvSpPr>
        <p:spPr>
          <a:xfrm>
            <a:off x="4865780" y="1271753"/>
            <a:ext cx="4387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Community Initiatives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182703-FC03-359A-BC04-2348735DC5B8}"/>
              </a:ext>
            </a:extLst>
          </p:cNvPr>
          <p:cNvSpPr txBox="1"/>
          <p:nvPr/>
        </p:nvSpPr>
        <p:spPr>
          <a:xfrm>
            <a:off x="4045684" y="1884725"/>
            <a:ext cx="6027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3ds Light" panose="02000503020000020004" pitchFamily="2" charset="0"/>
              </a:rPr>
              <a:t>I produced all artwork, organized all 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C76E95-65C0-2C13-1609-4159B9092BA2}"/>
              </a:ext>
            </a:extLst>
          </p:cNvPr>
          <p:cNvSpPr txBox="1"/>
          <p:nvPr/>
        </p:nvSpPr>
        <p:spPr>
          <a:xfrm>
            <a:off x="1063548" y="2885282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Teams: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50A19E-6296-48F4-C92E-1CCFF4298ADB}"/>
              </a:ext>
            </a:extLst>
          </p:cNvPr>
          <p:cNvSpPr txBox="1"/>
          <p:nvPr/>
        </p:nvSpPr>
        <p:spPr>
          <a:xfrm>
            <a:off x="1087332" y="7342811"/>
            <a:ext cx="157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Team-building:</a:t>
            </a:r>
          </a:p>
        </p:txBody>
      </p:sp>
      <p:pic>
        <p:nvPicPr>
          <p:cNvPr id="28" name="Picture 27" descr="A picture containing text, human face, screenshot, graphic design&#10;&#10;Description automatically generated">
            <a:extLst>
              <a:ext uri="{FF2B5EF4-FFF2-40B4-BE49-F238E27FC236}">
                <a16:creationId xmlns:a16="http://schemas.microsoft.com/office/drawing/2014/main" id="{CA11174D-9A63-2311-A61F-1A214C499C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17" y="8006838"/>
            <a:ext cx="11344823" cy="452866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1C346A-27F4-7DE6-CADF-37A3CE00DF84}"/>
              </a:ext>
            </a:extLst>
          </p:cNvPr>
          <p:cNvSpPr txBox="1"/>
          <p:nvPr/>
        </p:nvSpPr>
        <p:spPr>
          <a:xfrm>
            <a:off x="1087332" y="13002440"/>
            <a:ext cx="327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Artwork assets for merchandise: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A5D78E-EF15-C530-C1F6-D101B3EFF062}"/>
              </a:ext>
            </a:extLst>
          </p:cNvPr>
          <p:cNvSpPr txBox="1"/>
          <p:nvPr/>
        </p:nvSpPr>
        <p:spPr>
          <a:xfrm>
            <a:off x="1134902" y="26091499"/>
            <a:ext cx="1022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Artwork assets for fan-fiction episodes (graphic design + </a:t>
            </a:r>
            <a:r>
              <a:rPr lang="en-US" dirty="0" err="1">
                <a:latin typeface="Abadi" panose="020B0604020104020204" pitchFamily="34" charset="0"/>
              </a:rPr>
              <a:t>storywriting</a:t>
            </a:r>
            <a:r>
              <a:rPr lang="en-US" dirty="0">
                <a:latin typeface="Abadi" panose="020B0604020104020204" pitchFamily="34" charset="0"/>
              </a:rPr>
              <a:t> + narration + video production):</a:t>
            </a:r>
          </a:p>
        </p:txBody>
      </p:sp>
      <p:pic>
        <p:nvPicPr>
          <p:cNvPr id="40" name="Picture 39" descr="A gold plate with a picture of two horseshoes&#10;&#10;Description automatically generated">
            <a:extLst>
              <a:ext uri="{FF2B5EF4-FFF2-40B4-BE49-F238E27FC236}">
                <a16:creationId xmlns:a16="http://schemas.microsoft.com/office/drawing/2014/main" id="{4092D923-B682-992C-D9F0-ECB335C359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486" y="11646221"/>
            <a:ext cx="1500216" cy="149511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A589912-8D34-48F2-9A39-55B7464FB3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4902" y="26624870"/>
            <a:ext cx="3902152" cy="5344922"/>
          </a:xfrm>
          <a:prstGeom prst="rect">
            <a:avLst/>
          </a:prstGeom>
        </p:spPr>
      </p:pic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B66C5C29-B576-77F0-C291-59C6883B0E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9" y="43947846"/>
            <a:ext cx="12191999" cy="46520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CCE5A6F-99D4-9F3A-20D6-924CC39CDD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15" y="44063235"/>
            <a:ext cx="1886213" cy="419158"/>
          </a:xfrm>
          <a:prstGeom prst="rect">
            <a:avLst/>
          </a:prstGeom>
        </p:spPr>
      </p:pic>
      <p:pic>
        <p:nvPicPr>
          <p:cNvPr id="53" name="Picture 52" descr="A certificate of achievement&#10;&#10;Description automatically generated">
            <a:extLst>
              <a:ext uri="{FF2B5EF4-FFF2-40B4-BE49-F238E27FC236}">
                <a16:creationId xmlns:a16="http://schemas.microsoft.com/office/drawing/2014/main" id="{CAD973E0-FD18-0D32-A775-38A40FBACE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19" y="35652036"/>
            <a:ext cx="11321037" cy="636808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476E95B-6757-CDAC-AA46-B5B9260DE113}"/>
              </a:ext>
            </a:extLst>
          </p:cNvPr>
          <p:cNvSpPr txBox="1"/>
          <p:nvPr/>
        </p:nvSpPr>
        <p:spPr>
          <a:xfrm>
            <a:off x="4305574" y="34881061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badi" panose="020B0604020104020204" pitchFamily="34" charset="0"/>
              </a:rPr>
              <a:t>Community Giveaways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0A12B2F-E8A7-6E7F-6D16-AA64B0574A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3548" y="3592763"/>
            <a:ext cx="11368608" cy="3527858"/>
          </a:xfrm>
          <a:prstGeom prst="rect">
            <a:avLst/>
          </a:prstGeom>
        </p:spPr>
      </p:pic>
      <p:pic>
        <p:nvPicPr>
          <p:cNvPr id="59" name="Picture 58" descr="A person sitting in a room&#10;&#10;Description automatically generated">
            <a:extLst>
              <a:ext uri="{FF2B5EF4-FFF2-40B4-BE49-F238E27FC236}">
                <a16:creationId xmlns:a16="http://schemas.microsoft.com/office/drawing/2014/main" id="{927061C2-BAE1-FCA8-1867-8EAD53B1F9B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27"/>
          <a:stretch/>
        </p:blipFill>
        <p:spPr>
          <a:xfrm>
            <a:off x="6790511" y="60738889"/>
            <a:ext cx="2526131" cy="2236601"/>
          </a:xfrm>
          <a:prstGeom prst="rect">
            <a:avLst/>
          </a:prstGeom>
        </p:spPr>
      </p:pic>
      <p:pic>
        <p:nvPicPr>
          <p:cNvPr id="61" name="Picture 60" descr="A computer desk with a large screen and a keyboard&#10;&#10;Description automatically generated">
            <a:extLst>
              <a:ext uri="{FF2B5EF4-FFF2-40B4-BE49-F238E27FC236}">
                <a16:creationId xmlns:a16="http://schemas.microsoft.com/office/drawing/2014/main" id="{B4448F5A-4AC2-E1B4-1146-001E3AD2BD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74" y="60738889"/>
            <a:ext cx="2982135" cy="2236601"/>
          </a:xfrm>
          <a:prstGeom prst="rect">
            <a:avLst/>
          </a:prstGeom>
        </p:spPr>
      </p:pic>
      <p:pic>
        <p:nvPicPr>
          <p:cNvPr id="63" name="Picture 62" descr="A child holding a piece of paper&#10;&#10;Description automatically generated">
            <a:extLst>
              <a:ext uri="{FF2B5EF4-FFF2-40B4-BE49-F238E27FC236}">
                <a16:creationId xmlns:a16="http://schemas.microsoft.com/office/drawing/2014/main" id="{83BBC03E-0482-3D07-40D6-C198E572521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7"/>
          <a:stretch/>
        </p:blipFill>
        <p:spPr>
          <a:xfrm>
            <a:off x="4564000" y="60738889"/>
            <a:ext cx="2136820" cy="2236601"/>
          </a:xfrm>
          <a:prstGeom prst="rect">
            <a:avLst/>
          </a:prstGeom>
        </p:spPr>
      </p:pic>
      <p:pic>
        <p:nvPicPr>
          <p:cNvPr id="65" name="Picture 64" descr="A couple of black shirts on a wall&#10;&#10;Description automatically generated">
            <a:extLst>
              <a:ext uri="{FF2B5EF4-FFF2-40B4-BE49-F238E27FC236}">
                <a16:creationId xmlns:a16="http://schemas.microsoft.com/office/drawing/2014/main" id="{696B4819-E100-23C1-532D-0DAB52C8A0B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333" y="60738889"/>
            <a:ext cx="2410130" cy="2236601"/>
          </a:xfrm>
          <a:prstGeom prst="rect">
            <a:avLst/>
          </a:prstGeom>
        </p:spPr>
      </p:pic>
      <p:pic>
        <p:nvPicPr>
          <p:cNvPr id="67" name="Picture 66" descr="A piece of paper with a drawing of a lion&#10;&#10;Description automatically generated">
            <a:extLst>
              <a:ext uri="{FF2B5EF4-FFF2-40B4-BE49-F238E27FC236}">
                <a16:creationId xmlns:a16="http://schemas.microsoft.com/office/drawing/2014/main" id="{F716E97F-6759-CAD1-DD5D-B9D1F1FFC84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02" y="32133831"/>
            <a:ext cx="3844115" cy="219663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442461D-6943-A2E4-743B-5FC76BEE702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68558" y="29774132"/>
            <a:ext cx="7287381" cy="485260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B09D0F4-3400-4BB7-67E5-4E2E38EC16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68558" y="26624870"/>
            <a:ext cx="7287381" cy="50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0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</TotalTime>
  <Words>63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3ds Light</vt:lpstr>
      <vt:lpstr>Abadi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Guerreiro</dc:creator>
  <cp:lastModifiedBy>Bruno Guerreiro</cp:lastModifiedBy>
  <cp:revision>1</cp:revision>
  <dcterms:created xsi:type="dcterms:W3CDTF">2023-12-12T14:34:12Z</dcterms:created>
  <dcterms:modified xsi:type="dcterms:W3CDTF">2023-12-12T15:14:36Z</dcterms:modified>
</cp:coreProperties>
</file>